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1" r:id="rId3"/>
    <p:sldId id="262" r:id="rId4"/>
    <p:sldId id="263" r:id="rId5"/>
    <p:sldId id="266" r:id="rId6"/>
    <p:sldId id="267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1C49-8EFD-4B1B-86BC-87ECEB82B6D6}" type="datetimeFigureOut">
              <a:rPr lang="fr-FR" smtClean="0"/>
              <a:t>28/06/2022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3887-C3DF-4CC1-840D-8306436A93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4820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1C49-8EFD-4B1B-86BC-87ECEB82B6D6}" type="datetimeFigureOut">
              <a:rPr lang="fr-FR" smtClean="0"/>
              <a:t>28/06/2022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3887-C3DF-4CC1-840D-8306436A93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0023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1C49-8EFD-4B1B-86BC-87ECEB82B6D6}" type="datetimeFigureOut">
              <a:rPr lang="fr-FR" smtClean="0"/>
              <a:t>28/06/2022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3887-C3DF-4CC1-840D-8306436A93E1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0261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1C49-8EFD-4B1B-86BC-87ECEB82B6D6}" type="datetimeFigureOut">
              <a:rPr lang="fr-FR" smtClean="0"/>
              <a:t>28/06/2022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3887-C3DF-4CC1-840D-8306436A93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2030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1C49-8EFD-4B1B-86BC-87ECEB82B6D6}" type="datetimeFigureOut">
              <a:rPr lang="fr-FR" smtClean="0"/>
              <a:t>28/06/2022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3887-C3DF-4CC1-840D-8306436A93E1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946253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1C49-8EFD-4B1B-86BC-87ECEB82B6D6}" type="datetimeFigureOut">
              <a:rPr lang="fr-FR" smtClean="0"/>
              <a:t>28/06/2022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3887-C3DF-4CC1-840D-8306436A93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55942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1C49-8EFD-4B1B-86BC-87ECEB82B6D6}" type="datetimeFigureOut">
              <a:rPr lang="fr-FR" smtClean="0"/>
              <a:t>28/06/2022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3887-C3DF-4CC1-840D-8306436A93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65161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1C49-8EFD-4B1B-86BC-87ECEB82B6D6}" type="datetimeFigureOut">
              <a:rPr lang="fr-FR" smtClean="0"/>
              <a:t>28/06/2022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3887-C3DF-4CC1-840D-8306436A93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6765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1C49-8EFD-4B1B-86BC-87ECEB82B6D6}" type="datetimeFigureOut">
              <a:rPr lang="fr-FR" smtClean="0"/>
              <a:t>28/06/2022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3887-C3DF-4CC1-840D-8306436A93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3759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1C49-8EFD-4B1B-86BC-87ECEB82B6D6}" type="datetimeFigureOut">
              <a:rPr lang="fr-FR" smtClean="0"/>
              <a:t>28/06/2022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3887-C3DF-4CC1-840D-8306436A93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8555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1C49-8EFD-4B1B-86BC-87ECEB82B6D6}" type="datetimeFigureOut">
              <a:rPr lang="fr-FR" smtClean="0"/>
              <a:t>28/06/2022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3887-C3DF-4CC1-840D-8306436A93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3864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1C49-8EFD-4B1B-86BC-87ECEB82B6D6}" type="datetimeFigureOut">
              <a:rPr lang="fr-FR" smtClean="0"/>
              <a:t>28/06/2022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3887-C3DF-4CC1-840D-8306436A93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4218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1C49-8EFD-4B1B-86BC-87ECEB82B6D6}" type="datetimeFigureOut">
              <a:rPr lang="fr-FR" smtClean="0"/>
              <a:t>28/06/2022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3887-C3DF-4CC1-840D-8306436A93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1174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1C49-8EFD-4B1B-86BC-87ECEB82B6D6}" type="datetimeFigureOut">
              <a:rPr lang="fr-FR" smtClean="0"/>
              <a:t>28/06/2022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3887-C3DF-4CC1-840D-8306436A93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4415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1C49-8EFD-4B1B-86BC-87ECEB82B6D6}" type="datetimeFigureOut">
              <a:rPr lang="fr-FR" smtClean="0"/>
              <a:t>28/06/2022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3887-C3DF-4CC1-840D-8306436A93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4126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3887-C3DF-4CC1-840D-8306436A93E1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1C49-8EFD-4B1B-86BC-87ECEB82B6D6}" type="datetimeFigureOut">
              <a:rPr lang="fr-FR" smtClean="0"/>
              <a:t>28/06/2022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9613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A1C49-8EFD-4B1B-86BC-87ECEB82B6D6}" type="datetimeFigureOut">
              <a:rPr lang="fr-FR" smtClean="0"/>
              <a:t>28/06/2022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EDD3887-C3DF-4CC1-840D-8306436A93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7474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83096" y="2404534"/>
            <a:ext cx="9210261" cy="1646302"/>
          </a:xfrm>
        </p:spPr>
        <p:txBody>
          <a:bodyPr/>
          <a:lstStyle/>
          <a:p>
            <a:r>
              <a:rPr lang="fr-FR" dirty="0"/>
              <a:t>Guide d’utilisation</a:t>
            </a:r>
            <a:br>
              <a:rPr lang="fr-FR" dirty="0"/>
            </a:br>
            <a:r>
              <a:rPr lang="fr-FR" sz="4400" dirty="0"/>
              <a:t>Procédure de licence dématérialisée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14" r="15611" b="22754"/>
          <a:stretch/>
        </p:blipFill>
        <p:spPr>
          <a:xfrm>
            <a:off x="1172094" y="78569"/>
            <a:ext cx="1620982" cy="1122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641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0757A43-407B-4D47-ACC3-2106DEC3E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2" y="541176"/>
            <a:ext cx="8470898" cy="5048674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fr-FR" sz="4400" dirty="0">
                <a:latin typeface="+mj-lt"/>
              </a:rPr>
              <a:t>Du côté du licencié</a:t>
            </a:r>
          </a:p>
          <a:p>
            <a:pPr marL="0" indent="0">
              <a:lnSpc>
                <a:spcPct val="90000"/>
              </a:lnSpc>
              <a:buNone/>
            </a:pPr>
            <a:endParaRPr lang="fr-FR" sz="1600" dirty="0">
              <a:latin typeface="+mj-lt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fr-FR" sz="1600" dirty="0">
                <a:latin typeface="+mj-lt"/>
              </a:rPr>
              <a:t>Il récupère son formulaire de demande de licence auprès de son club ou sur le site fédéral.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r-FR" sz="1600" u="sng" dirty="0"/>
              <a:t>Comment remplir le formulaire de licence ?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r-FR" sz="1600" dirty="0"/>
              <a:t>Le formulaire se compose de 10 blocs</a:t>
            </a:r>
          </a:p>
          <a:p>
            <a:pPr>
              <a:lnSpc>
                <a:spcPct val="90000"/>
              </a:lnSpc>
            </a:pPr>
            <a:r>
              <a:rPr lang="fr-FR" sz="1600" dirty="0"/>
              <a:t>Saison</a:t>
            </a:r>
          </a:p>
          <a:p>
            <a:pPr>
              <a:lnSpc>
                <a:spcPct val="90000"/>
              </a:lnSpc>
            </a:pPr>
            <a:r>
              <a:rPr lang="fr-FR" sz="1600" dirty="0"/>
              <a:t>Discipline de rattachement</a:t>
            </a:r>
          </a:p>
          <a:p>
            <a:pPr>
              <a:lnSpc>
                <a:spcPct val="90000"/>
              </a:lnSpc>
            </a:pPr>
            <a:r>
              <a:rPr lang="fr-FR" sz="1600" dirty="0"/>
              <a:t>Identité du demandeur</a:t>
            </a:r>
          </a:p>
          <a:p>
            <a:pPr>
              <a:lnSpc>
                <a:spcPct val="90000"/>
              </a:lnSpc>
            </a:pPr>
            <a:r>
              <a:rPr lang="fr-FR" sz="1600" dirty="0"/>
              <a:t>Etat sportif du demandeur </a:t>
            </a:r>
          </a:p>
          <a:p>
            <a:pPr>
              <a:lnSpc>
                <a:spcPct val="90000"/>
              </a:lnSpc>
            </a:pPr>
            <a:r>
              <a:rPr lang="fr-FR" sz="1600" dirty="0"/>
              <a:t>Type de licence demandée</a:t>
            </a:r>
          </a:p>
          <a:p>
            <a:pPr>
              <a:lnSpc>
                <a:spcPct val="90000"/>
              </a:lnSpc>
            </a:pPr>
            <a:r>
              <a:rPr lang="fr-FR" sz="1600" dirty="0"/>
              <a:t>Droit de mutation (si nécessaire)</a:t>
            </a:r>
          </a:p>
          <a:p>
            <a:pPr>
              <a:lnSpc>
                <a:spcPct val="90000"/>
              </a:lnSpc>
            </a:pPr>
            <a:r>
              <a:rPr lang="fr-FR" sz="1600" dirty="0"/>
              <a:t>Identité de l’entreprise (si nécessaire)</a:t>
            </a:r>
          </a:p>
          <a:p>
            <a:pPr>
              <a:lnSpc>
                <a:spcPct val="90000"/>
              </a:lnSpc>
            </a:pPr>
            <a:r>
              <a:rPr lang="fr-FR" sz="1600" dirty="0"/>
              <a:t>Lieu de pratique</a:t>
            </a:r>
          </a:p>
          <a:p>
            <a:pPr>
              <a:lnSpc>
                <a:spcPct val="90000"/>
              </a:lnSpc>
            </a:pPr>
            <a:r>
              <a:rPr lang="fr-FR" sz="1600" dirty="0"/>
              <a:t>Type de compétence (si nécessaire)</a:t>
            </a:r>
          </a:p>
          <a:p>
            <a:pPr>
              <a:lnSpc>
                <a:spcPct val="90000"/>
              </a:lnSpc>
            </a:pPr>
            <a:r>
              <a:rPr lang="fr-FR" sz="1600" dirty="0"/>
              <a:t>Accord de licence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r-FR" sz="1600" dirty="0"/>
              <a:t>Tous les champs, de chaque bloc, doivent être dûment renseignés par le club</a:t>
            </a:r>
            <a:endParaRPr lang="fr-FR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53199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121101-CF0E-4804-966A-2FE9EFEC97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78297"/>
            <a:ext cx="8596668" cy="5763066"/>
          </a:xfrm>
        </p:spPr>
        <p:txBody>
          <a:bodyPr/>
          <a:lstStyle/>
          <a:p>
            <a:r>
              <a:rPr lang="fr-FR" dirty="0"/>
              <a:t>Une fois le formulaire rempli il le transmet à son club.</a:t>
            </a:r>
          </a:p>
          <a:p>
            <a:r>
              <a:rPr lang="fr-FR" dirty="0"/>
              <a:t> Toutes les pièces justificatives demandées doivent être jointes à la demande de licence</a:t>
            </a:r>
          </a:p>
          <a:p>
            <a:r>
              <a:rPr lang="fr-FR" dirty="0"/>
              <a:t>Toutes ces pièces seront bloquantes au moment de la demande</a:t>
            </a:r>
          </a:p>
          <a:p>
            <a:r>
              <a:rPr lang="fr-FR" dirty="0"/>
              <a:t>Le licencié règle sa licence auprès de son club</a:t>
            </a:r>
          </a:p>
          <a:p>
            <a:endParaRPr lang="fr-FR" dirty="0"/>
          </a:p>
          <a:p>
            <a:r>
              <a:rPr lang="fr-FR" dirty="0">
                <a:solidFill>
                  <a:srgbClr val="FF0000"/>
                </a:solidFill>
              </a:rPr>
              <a:t>Cas particuliers: pour la licence cadre technique et la licence arbitre, la validation se fait par les ligues régionales.</a:t>
            </a:r>
          </a:p>
        </p:txBody>
      </p:sp>
    </p:spTree>
    <p:extLst>
      <p:ext uri="{BB962C8B-B14F-4D97-AF65-F5344CB8AC3E}">
        <p14:creationId xmlns:p14="http://schemas.microsoft.com/office/powerpoint/2010/main" val="3867434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77FA3D-1782-4E14-8AD4-2CC780792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2" y="609600"/>
            <a:ext cx="8596668" cy="1320800"/>
          </a:xfrm>
        </p:spPr>
        <p:txBody>
          <a:bodyPr>
            <a:normAutofit/>
          </a:bodyPr>
          <a:lstStyle/>
          <a:p>
            <a:r>
              <a:rPr lang="fr-FR" dirty="0"/>
              <a:t>Du côté du club	</a:t>
            </a:r>
          </a:p>
        </p:txBody>
      </p:sp>
      <p:sp>
        <p:nvSpPr>
          <p:cNvPr id="15" name="Espace réservé du contenu 2">
            <a:extLst>
              <a:ext uri="{FF2B5EF4-FFF2-40B4-BE49-F238E27FC236}">
                <a16:creationId xmlns:a16="http://schemas.microsoft.com/office/drawing/2014/main" id="{6366D2D4-A166-498E-8C49-6CA3BAEC7A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2" y="2160590"/>
            <a:ext cx="8470898" cy="34292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u="sng"/>
              <a:t>Comment remplir le bordereau de licence ?</a:t>
            </a:r>
          </a:p>
          <a:p>
            <a:r>
              <a:rPr lang="fr-FR"/>
              <a:t>Le club inscrit le nom de la ligue régionale auquel il est rattaché ainsi que son identité (nom et numéro du club)</a:t>
            </a:r>
          </a:p>
          <a:p>
            <a:r>
              <a:rPr lang="fr-FR"/>
              <a:t>Le club école ou école de bowling  inscrit sur le bordereau le club de rattachement du licencié</a:t>
            </a:r>
          </a:p>
          <a:p>
            <a:r>
              <a:rPr lang="fr-FR"/>
              <a:t>Le club indique le nombre de licence créé ou renouvelé. Le montant total s’inscrit automatiquement dans le total général.</a:t>
            </a:r>
          </a:p>
          <a:p>
            <a:r>
              <a:rPr lang="fr-FR"/>
              <a:t>Une fois le bordereau rempli le club le transmet à sa ligue régionale accompagné du paiement</a:t>
            </a:r>
          </a:p>
          <a:p>
            <a:pPr marL="0" indent="0">
              <a:buNone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0141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250F15-2527-8C7A-C404-B68CB5800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Du coté de la ligue régionale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F505166-2071-76F8-21FF-12813341B8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La ligue régionale valide le bordereau de ses clubs</a:t>
            </a:r>
          </a:p>
          <a:p>
            <a:r>
              <a:rPr lang="fr-FR" dirty="0"/>
              <a:t>La ligue régionale transmet le bordereau à la FFBSQ et le paiement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dirty="0"/>
              <a:t>Via virement : adresse mail licence1@ffbsq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dirty="0"/>
              <a:t>via voie postale : FFBSQ - Maison Des Sports 190 rue Isatis 31670 LABEGE</a:t>
            </a:r>
          </a:p>
        </p:txBody>
      </p:sp>
    </p:spTree>
    <p:extLst>
      <p:ext uri="{BB962C8B-B14F-4D97-AF65-F5344CB8AC3E}">
        <p14:creationId xmlns:p14="http://schemas.microsoft.com/office/powerpoint/2010/main" val="506506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72E6BC-9AD9-2EF8-F666-250F4FCF1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Du côté du secrétariat FFBSQ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A95F596-75B2-3668-363A-0031E4F485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La FFBSQ vérifie la concordance du paiement-bordereau de la ligue régionale</a:t>
            </a:r>
          </a:p>
          <a:p>
            <a:r>
              <a:rPr lang="fr-FR" dirty="0"/>
              <a:t>La FFBSQ valide ensuite le bordereau des ligues </a:t>
            </a:r>
          </a:p>
        </p:txBody>
      </p:sp>
    </p:spTree>
    <p:extLst>
      <p:ext uri="{BB962C8B-B14F-4D97-AF65-F5344CB8AC3E}">
        <p14:creationId xmlns:p14="http://schemas.microsoft.com/office/powerpoint/2010/main" val="15907639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Personnalisé 4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002060"/>
      </a:accent1>
      <a:accent2>
        <a:srgbClr val="FF0000"/>
      </a:accent2>
      <a:accent3>
        <a:srgbClr val="FFFFFF"/>
      </a:accent3>
      <a:accent4>
        <a:srgbClr val="002060"/>
      </a:accent4>
      <a:accent5>
        <a:srgbClr val="FFFFFF"/>
      </a:accent5>
      <a:accent6>
        <a:srgbClr val="FF0000"/>
      </a:accent6>
      <a:hlink>
        <a:srgbClr val="002060"/>
      </a:hlink>
      <a:folHlink>
        <a:srgbClr val="FFFFFF"/>
      </a:folHlink>
    </a:clrScheme>
    <a:fontScheme name="Personnalisé 1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330</Words>
  <Application>Microsoft Office PowerPoint</Application>
  <PresentationFormat>Grand écran</PresentationFormat>
  <Paragraphs>37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Wingdings</vt:lpstr>
      <vt:lpstr>Wingdings 3</vt:lpstr>
      <vt:lpstr>Facette</vt:lpstr>
      <vt:lpstr>Guide d’utilisation Procédure de licence dématérialisée</vt:lpstr>
      <vt:lpstr>Présentation PowerPoint</vt:lpstr>
      <vt:lpstr>Présentation PowerPoint</vt:lpstr>
      <vt:lpstr>Du côté du club </vt:lpstr>
      <vt:lpstr>Du coté de la ligue régionale </vt:lpstr>
      <vt:lpstr>Du côté du secrétariat FFBSQ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Guide d’utilisation Procédure de licence dématérialisée</dc:title>
  <dc:creator>Elodie</dc:creator>
  <cp:lastModifiedBy>Elodie</cp:lastModifiedBy>
  <cp:revision>2</cp:revision>
  <dcterms:created xsi:type="dcterms:W3CDTF">2022-06-23T12:27:59Z</dcterms:created>
  <dcterms:modified xsi:type="dcterms:W3CDTF">2022-06-28T12:02:08Z</dcterms:modified>
</cp:coreProperties>
</file>